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3831D-8B7F-43DE-AFB0-FB55FBDA47A3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F8438-1D47-47BD-98F0-A87953156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0" y="381777"/>
            <a:ext cx="388620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Current 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Production of 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Automated Meat Recovery: 60 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lb. 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boxes.</a:t>
            </a:r>
          </a:p>
          <a:p>
            <a:pPr eaLnBrk="0" hangingPunct="0"/>
            <a:endParaRPr lang="en-US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Per USDA Guide Lines: Labeled, Finely 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Ground 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Beef, 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product code 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56160.</a:t>
            </a:r>
            <a:endParaRPr lang="en-US" sz="600" dirty="0" smtClean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sz="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60-65% Lean.</a:t>
            </a:r>
          </a:p>
          <a:p>
            <a:pPr eaLnBrk="0" hangingPunct="0"/>
            <a:endParaRPr lang="en-US" sz="16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Daily Lot based on production date, approximately 220 to 270 boxes or 13,000 to 16,000 pound daily lots.</a:t>
            </a:r>
          </a:p>
          <a:p>
            <a:pPr eaLnBrk="0" hangingPunct="0"/>
            <a:endParaRPr lang="en-US" sz="16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Tested negative for e coli O157 H7.</a:t>
            </a:r>
          </a:p>
          <a:p>
            <a:pPr eaLnBrk="0" hangingPunct="0"/>
            <a:endParaRPr lang="en-US" sz="16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Tested acceptable for iron.</a:t>
            </a:r>
          </a:p>
          <a:p>
            <a:pPr eaLnBrk="0" hangingPunct="0"/>
            <a:endParaRPr lang="en-US" sz="16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Tested acceptable for calcium.</a:t>
            </a:r>
          </a:p>
          <a:p>
            <a:pPr eaLnBrk="0" hangingPunct="0"/>
            <a:endParaRPr lang="en-US" sz="16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4953000"/>
            <a:ext cx="25908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Finely Ground </a:t>
            </a:r>
            <a:r>
              <a:rPr lang="en-US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Beef</a:t>
            </a:r>
            <a:endParaRPr lang="en-US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56160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Net Wt. 60 lbs.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819400" y="6096000"/>
            <a:ext cx="2438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>
                <a:latin typeface="Calibri" pitchFamily="34" charset="0"/>
              </a:rPr>
              <a:t>90740780561607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5715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81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Nebraska Beef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</dc:creator>
  <cp:lastModifiedBy>Coach Kit</cp:lastModifiedBy>
  <cp:revision>2</cp:revision>
  <dcterms:created xsi:type="dcterms:W3CDTF">2013-07-31T22:07:36Z</dcterms:created>
  <dcterms:modified xsi:type="dcterms:W3CDTF">2016-02-24T14:58:38Z</dcterms:modified>
</cp:coreProperties>
</file>